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fc8fab052dbe480e"/>
  </p:sldMasterIdLst>
  <p:sldIdLst>
    <p:sldId id="264" r:id="Rf9b6fa2644ed4050"/>
    <p:sldId id="265" r:id="R3d3e6d75f4c4454f"/>
    <p:sldId id="266" r:id="R6c216264702b488e"/>
    <p:sldId id="267" r:id="Re32db18c89fd4c73"/>
    <p:sldId id="268" r:id="R2065df7235c245c8"/>
    <p:sldId id="269" r:id="Rc156ba987ced411f"/>
    <p:sldId id="270" r:id="Rc120b53e21414170"/>
    <p:sldId id="271" r:id="R98abb92d9ce144cc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fc8fab052dbe480e" /><Relationship Type="http://schemas.openxmlformats.org/officeDocument/2006/relationships/theme" Target="/ppt/slideMasters/theme/theme2.xml" Id="R0c8b248f044b4087" /><Relationship Type="http://schemas.openxmlformats.org/officeDocument/2006/relationships/slide" Target="/ppt/slides/slide9.xml" Id="Rf9b6fa2644ed4050" /><Relationship Type="http://schemas.openxmlformats.org/officeDocument/2006/relationships/slide" Target="/ppt/slides/slidea.xml" Id="R3d3e6d75f4c4454f" /><Relationship Type="http://schemas.openxmlformats.org/officeDocument/2006/relationships/slide" Target="/ppt/slides/slideb.xml" Id="R6c216264702b488e" /><Relationship Type="http://schemas.openxmlformats.org/officeDocument/2006/relationships/slide" Target="/ppt/slides/slidec.xml" Id="Re32db18c89fd4c73" /><Relationship Type="http://schemas.openxmlformats.org/officeDocument/2006/relationships/tableStyles" Target="/ppt/tableStyles.xml" Id="Re9be6a9391d9462c" /><Relationship Type="http://schemas.openxmlformats.org/officeDocument/2006/relationships/slide" Target="/ppt/slides/slided.xml" Id="R2065df7235c245c8" /><Relationship Type="http://schemas.openxmlformats.org/officeDocument/2006/relationships/slide" Target="/ppt/slides/slidee.xml" Id="Rc156ba987ced411f" /><Relationship Type="http://schemas.openxmlformats.org/officeDocument/2006/relationships/slide" Target="/ppt/slides/slidef.xml" Id="Rc120b53e21414170" /><Relationship Type="http://schemas.openxmlformats.org/officeDocument/2006/relationships/slide" Target="/ppt/slides/slide10.xml" Id="R98abb92d9ce144cc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526f3c7680cf4726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e3e29d795fa4dfa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d4e3380a29dc4c36" /><Relationship Type="http://schemas.openxmlformats.org/officeDocument/2006/relationships/slideMaster" Target="/ppt/slideMasters/slideMaster2.xml" Id="R05758414b39d4e27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7a0f2bffc794dc2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d4e3380a29dc4c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bfac2d220ca540bf" /><Relationship Type="http://schemas.openxmlformats.org/officeDocument/2006/relationships/slideLayout" Target="/ppt/slideLayouts/slideLayout2.xml" Id="Rc325cda6e93e4323" /><Relationship Type="http://schemas.openxmlformats.org/officeDocument/2006/relationships/slideLayout" Target="/ppt/slideLayouts/slideLayout3.xml" Id="Rc97afdc0ca194c46" /><Relationship Type="http://schemas.openxmlformats.org/officeDocument/2006/relationships/slideLayout" Target="/ppt/slideLayouts/slideLayout4.xml" Id="R9ca97c14e52b4292" /><Relationship Type="http://schemas.openxmlformats.org/officeDocument/2006/relationships/slideLayout" Target="/ppt/slideLayouts/slideLayout5.xml" Id="R692f15795878460b" /><Relationship Type="http://schemas.openxmlformats.org/officeDocument/2006/relationships/image" Target="/ppt/media/image2.bin" Id="R9c451eaacf1f4992" /><Relationship Type="http://schemas.openxmlformats.org/officeDocument/2006/relationships/image" Target="/ppt/media/image.bin" Id="R6f83595d991d4c1e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9c451eaacf1f4992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6f83595d991d4c1e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9ca97c14e52b4292"/>
    <p:sldLayoutId id="2147483652" r:id="Rc97afdc0ca194c46"/>
    <p:sldLayoutId id="2147483651" r:id="Rc325cda6e93e4323"/>
    <p:sldLayoutId id="2147483654" r:id="R692f15795878460b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b357aa8fc1e94046" /><Relationship Type="http://schemas.openxmlformats.org/officeDocument/2006/relationships/chart" Target="/ppt/slides/charts/chart29.xml" Id="R49548ae136bf49f7" /><Relationship Type="http://schemas.openxmlformats.org/officeDocument/2006/relationships/chart" Target="/ppt/slides/charts/chart2a.xml" Id="R52f64be03ad941b1" /><Relationship Type="http://schemas.openxmlformats.org/officeDocument/2006/relationships/chart" Target="/ppt/slides/charts/chart2b.xml" Id="R51eeebbf31904f9c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72215101811244a5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53a0b831547d41c0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7047eed294df40a8" /><Relationship Type="http://schemas.openxmlformats.org/officeDocument/2006/relationships/slideLayout" Target="/ppt/slideLayouts/slideLayout5.xml" Id="Rb7824dd053434daa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faffbea192f1457b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725c7ccd02b54d87" /><Relationship Type="http://schemas.openxmlformats.org/officeDocument/2006/relationships/image" Target="/ppt/media/image4.bin" Id="Rd960c6479624423d" /><Relationship Type="http://schemas.openxmlformats.org/officeDocument/2006/relationships/slideLayout" Target="/ppt/slideLayouts/slideLayout5.xml" Id="R8e4514671b594cfe" /><Relationship Type="http://schemas.openxmlformats.org/officeDocument/2006/relationships/chart" Target="/ppt/slides/charts/chart15.xml" Id="R72a299f9b3014fbd" /><Relationship Type="http://schemas.openxmlformats.org/officeDocument/2006/relationships/chart" Target="/ppt/slides/charts/chart16.xml" Id="Re28cb6ccbea14b52" /><Relationship Type="http://schemas.openxmlformats.org/officeDocument/2006/relationships/chart" Target="/ppt/slides/charts/chart17.xml" Id="R7f62c129933644bc" /><Relationship Type="http://schemas.openxmlformats.org/officeDocument/2006/relationships/chart" Target="/ppt/slides/charts/chart18.xml" Id="R96d101701a574925" /><Relationship Type="http://schemas.openxmlformats.org/officeDocument/2006/relationships/chart" Target="/ppt/slides/charts/chart19.xml" Id="R7cb3ed024aa34839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02a52136d41e41f2" /><Relationship Type="http://schemas.openxmlformats.org/officeDocument/2006/relationships/image" Target="/ppt/media/image4.bin" Id="R1ec1d4b6fd3c4d9c" /><Relationship Type="http://schemas.openxmlformats.org/officeDocument/2006/relationships/slideLayout" Target="/ppt/slideLayouts/slideLayout5.xml" Id="Rb396f7639ebc4f75" /><Relationship Type="http://schemas.openxmlformats.org/officeDocument/2006/relationships/chart" Target="/ppt/slides/charts/chart1b.xml" Id="R286177f6ae734b69" /><Relationship Type="http://schemas.openxmlformats.org/officeDocument/2006/relationships/chart" Target="/ppt/slides/charts/chart1c.xml" Id="R99d405056a834e36" /><Relationship Type="http://schemas.openxmlformats.org/officeDocument/2006/relationships/chart" Target="/ppt/slides/charts/chart1d.xml" Id="R77ea4e9716644050" /><Relationship Type="http://schemas.openxmlformats.org/officeDocument/2006/relationships/chart" Target="/ppt/slides/charts/chart1e.xml" Id="R758feeba583a49ad" /><Relationship Type="http://schemas.openxmlformats.org/officeDocument/2006/relationships/chart" Target="/ppt/slides/charts/chart1f.xml" Id="Rad6b674154124f03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147615458fc54d56" /><Relationship Type="http://schemas.openxmlformats.org/officeDocument/2006/relationships/image" Target="/ppt/media/image4.bin" Id="R704329f6c5724591" /><Relationship Type="http://schemas.openxmlformats.org/officeDocument/2006/relationships/slideLayout" Target="/ppt/slideLayouts/slideLayout5.xml" Id="Reb2e71614c774137" /><Relationship Type="http://schemas.openxmlformats.org/officeDocument/2006/relationships/chart" Target="/ppt/slides/charts/chart21.xml" Id="R334c7d81c1af413f" /><Relationship Type="http://schemas.openxmlformats.org/officeDocument/2006/relationships/chart" Target="/ppt/slides/charts/chart22.xml" Id="R5042c86129d7436d" /><Relationship Type="http://schemas.openxmlformats.org/officeDocument/2006/relationships/chart" Target="/ppt/slides/charts/chart23.xml" Id="Re9d2f403e70a4cfb" /><Relationship Type="http://schemas.openxmlformats.org/officeDocument/2006/relationships/chart" Target="/ppt/slides/charts/chart24.xml" Id="R5dc1c0a52a524408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Karlagatan 10 B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5.687023</c:v>
              </c:pt>
              <c:pt idx="1">
                <c:v>5.216495</c:v>
              </c:pt>
              <c:pt idx="2">
                <c:v>5.554348</c:v>
              </c:pt>
              <c:pt idx="3">
                <c:v>5.310811</c:v>
              </c:pt>
              <c:pt idx="4">
                <c:v>5.714286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Blå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4.926829</c:v>
              </c:pt>
              <c:pt idx="1">
                <c:v>4.642857</c:v>
              </c:pt>
              <c:pt idx="2">
                <c:v>4.769231</c:v>
              </c:pt>
              <c:pt idx="3">
                <c:v>4.444444</c:v>
              </c:pt>
              <c:pt idx="4">
                <c:v>5.000000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0.727273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0.727273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2014</c:v>
              </c:pt>
              <c:pt idx="1">
                <c:v>2013</c:v>
              </c:pt>
              <c:pt idx="2">
                <c:v>2012</c:v>
              </c:pt>
            </c:strLit>
          </c:cat>
          <c:val>
            <c:numLit>
              <c:formatCode>General</c:formatCode>
              <c:ptCount val="3"/>
              <c:pt idx="0">
                <c:v>0.363636</c:v>
              </c:pt>
              <c:pt idx="1">
                <c:v>0.454545</c:v>
              </c:pt>
              <c:pt idx="2">
                <c:v>0.181818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0.272727</c:v>
              </c:pt>
              <c:pt idx="1">
                <c:v>0.727273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0.909091</c:v>
              </c:pt>
              <c:pt idx="1">
                <c:v>0.090909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Blå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Karlagatan 10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49548ae136bf49f7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52f64be03ad941b1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51eeebbf31904f9c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Blå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Karlagatan 10 B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Blå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Karlagatan 10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7047eed294df40a8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Blå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Karlagatan 10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Karlagatan 10 B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2a299f9b3014fbd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28cb6ccbea14b52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f62c129933644b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6d101701a574925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7cb3ed024aa34839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25c7ccd02b54d8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d960c6479624423d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Blå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Karlagatan 10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Karlagatan 10 B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86177f6ae734b69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9d405056a834e36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7ea4e9716644050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58feeba583a49ad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ad6b674154124f03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02a52136d41e41f2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ec1d4b6fd3c4d9c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Blå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Karlagatan 10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Karlagatan 10 B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34c7d81c1af413f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042c86129d7436d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9d2f403e70a4cfb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dc1c0a52a524408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147615458fc54d56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704329f6c5724591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2017-02-20T14:02:17.4Z</dcterms:created>
  <dcterms:modified xsi:type="dcterms:W3CDTF">2017-02-20T14:02:17.4Z</dcterms:modified>
</cp:coreProperties>
</file>